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1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3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48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9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51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72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14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02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2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8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90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5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06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26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28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4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9EFF27-C63E-4837-98B4-028276B3C5BC}" type="datetimeFigureOut">
              <a:rPr lang="pt-BR" smtClean="0"/>
              <a:t>10/02/2023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4508F7-31EC-4BF1-BA35-25CF28BC89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122C4C7-6B46-258F-B207-8D8E2E465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8" b="2686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BACFF-DBC9-1F40-47AE-1CFFB54B4536}"/>
              </a:ext>
            </a:extLst>
          </p:cNvPr>
          <p:cNvSpPr/>
          <p:nvPr/>
        </p:nvSpPr>
        <p:spPr>
          <a:xfrm>
            <a:off x="555368" y="999989"/>
            <a:ext cx="1108126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MEIO AMBIENTE EM FOCO</a:t>
            </a:r>
          </a:p>
        </p:txBody>
      </p:sp>
    </p:spTree>
    <p:extLst>
      <p:ext uri="{BB962C8B-B14F-4D97-AF65-F5344CB8AC3E}">
        <p14:creationId xmlns:p14="http://schemas.microsoft.com/office/powerpoint/2010/main" val="217969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1CDD971-3D9E-1901-3B4D-B54ECAA43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445" y="965201"/>
            <a:ext cx="6387110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DE98E9-2F0E-BB18-3AAC-882EE992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7" y="643466"/>
            <a:ext cx="10175466" cy="557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0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1C6AC0-1DDB-B1E8-5A7E-4BA085EB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4" y="643466"/>
            <a:ext cx="9523192" cy="557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308AD3-C758-96F1-7CD8-85D528A0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87" y="643466"/>
            <a:ext cx="8315025" cy="557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42FD3C-6CE9-63F9-0676-086CD1139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30" y="643466"/>
            <a:ext cx="9363140" cy="557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0A3A35-ED8A-0F8E-383B-08346850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7" y="643466"/>
            <a:ext cx="9058646" cy="557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6CCD5A-D1B6-7736-2964-5CCED936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35" y="643466"/>
            <a:ext cx="8738929" cy="557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0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58A204-D087-71B7-C323-4A1658938554}"/>
              </a:ext>
            </a:extLst>
          </p:cNvPr>
          <p:cNvSpPr txBox="1"/>
          <p:nvPr/>
        </p:nvSpPr>
        <p:spPr>
          <a:xfrm>
            <a:off x="1414336" y="497708"/>
            <a:ext cx="96554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rgbClr val="000000"/>
                </a:solidFill>
                <a:effectLst/>
                <a:latin typeface="Spartan"/>
              </a:rPr>
              <a:t>De acordo com a Lei 9.795/99 da Política Nacional do Meio Ambiente é obrigatório a presença da educação ambiental em todo processo educativo.</a:t>
            </a:r>
            <a:endParaRPr lang="pt-BR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277AE6-73A3-923C-C919-5508FD8A9B7E}"/>
              </a:ext>
            </a:extLst>
          </p:cNvPr>
          <p:cNvSpPr txBox="1"/>
          <p:nvPr/>
        </p:nvSpPr>
        <p:spPr>
          <a:xfrm>
            <a:off x="1248081" y="2452255"/>
            <a:ext cx="9655446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Meio Ambiente</a:t>
            </a:r>
          </a:p>
          <a:p>
            <a:pPr algn="l"/>
            <a:r>
              <a:rPr lang="pt-BR" sz="2400" b="0" i="0" dirty="0">
                <a:solidFill>
                  <a:srgbClr val="55A720"/>
                </a:solidFill>
                <a:effectLst/>
                <a:latin typeface="Open Sans" panose="020B0606030504020204" pitchFamily="34" charset="0"/>
              </a:rPr>
              <a:t>O que é o meio ambiente:</a:t>
            </a:r>
          </a:p>
          <a:p>
            <a:pPr algn="l"/>
            <a:r>
              <a:rPr lang="pt-BR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 meio ambiente envolve todas as coisas 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 vida 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sem vida 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que existem na Terra ou em alguma região dela e que afetam os outros ecossistemas existentes e a vida dos seres humanos.</a:t>
            </a:r>
          </a:p>
          <a:p>
            <a:pPr algn="l"/>
            <a:r>
              <a:rPr lang="pt-BR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 meio ambiente pode ter diversos conceitos, que são identificados pelos componentes que fazem parte dele. Conheça os mais importantes:</a:t>
            </a:r>
          </a:p>
        </p:txBody>
      </p:sp>
    </p:spTree>
    <p:extLst>
      <p:ext uri="{BB962C8B-B14F-4D97-AF65-F5344CB8AC3E}">
        <p14:creationId xmlns:p14="http://schemas.microsoft.com/office/powerpoint/2010/main" val="60249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835C9B-8344-168D-59E7-664A0B061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65" b="12276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E03BD4-6974-33D6-6822-399D0D8D3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48" b="12353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EFB3DBE-05D6-4BE6-35F4-45BA527D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354374"/>
            <a:ext cx="10809883" cy="61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B0948AC-0331-4502-9E8B-805F0675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0C45998A-3009-418B-A277-DB016705C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ounded Rectangle 12">
            <a:extLst>
              <a:ext uri="{FF2B5EF4-FFF2-40B4-BE49-F238E27FC236}">
                <a16:creationId xmlns:a16="http://schemas.microsoft.com/office/drawing/2014/main" id="{8F345FFF-5F0F-450A-AFDE-5EE25F24D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97" y="643467"/>
            <a:ext cx="10742806" cy="5564129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25 factos chocantes sobre a poluição da água - Saber Surf">
            <a:extLst>
              <a:ext uri="{FF2B5EF4-FFF2-40B4-BE49-F238E27FC236}">
                <a16:creationId xmlns:a16="http://schemas.microsoft.com/office/drawing/2014/main" id="{03CBA126-0F17-26A3-2ECC-AA91C6B41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r="16470" b="1"/>
          <a:stretch/>
        </p:blipFill>
        <p:spPr bwMode="auto">
          <a:xfrm>
            <a:off x="1113852" y="1054249"/>
            <a:ext cx="4901713" cy="46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3BB290-6343-D14E-E68C-7969B58C19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2" r="21199" b="-1"/>
          <a:stretch/>
        </p:blipFill>
        <p:spPr>
          <a:xfrm>
            <a:off x="6176433" y="1054249"/>
            <a:ext cx="4898684" cy="4676520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FA67AADF-A737-4B5E-AE0E-9731126BA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22ACEA-4CEE-BC17-A227-5445FCBCE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" y="68277"/>
            <a:ext cx="10086109" cy="6758581"/>
          </a:xfrm>
          <a:prstGeom prst="rect">
            <a:avLst/>
          </a:prstGeom>
        </p:spPr>
      </p:pic>
      <p:pic>
        <p:nvPicPr>
          <p:cNvPr id="2050" name="Picture 2" descr="Poluição atmosférica - Ecologia - InfoEscola">
            <a:extLst>
              <a:ext uri="{FF2B5EF4-FFF2-40B4-BE49-F238E27FC236}">
                <a16:creationId xmlns:a16="http://schemas.microsoft.com/office/drawing/2014/main" id="{41156CB5-01CE-406D-0D3F-967D4622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71" y="1354174"/>
            <a:ext cx="7908974" cy="51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B983352-281B-1A26-83D0-929278A06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1" b="5623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3EE0BC7-8D24-1547-47C8-F52C096DA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39" y="968509"/>
            <a:ext cx="7413522" cy="491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2080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34</TotalTime>
  <Words>95</Words>
  <Application>Microsoft Office PowerPoint</Application>
  <PresentationFormat>Widescreen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Open Sans</vt:lpstr>
      <vt:lpstr>Spartan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Marcondes Gomes Felix</dc:creator>
  <cp:lastModifiedBy>José Marcondes Gomes Felix</cp:lastModifiedBy>
  <cp:revision>1</cp:revision>
  <dcterms:created xsi:type="dcterms:W3CDTF">2023-02-10T21:13:12Z</dcterms:created>
  <dcterms:modified xsi:type="dcterms:W3CDTF">2023-02-10T21:47:44Z</dcterms:modified>
</cp:coreProperties>
</file>