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35E405-F541-C58A-1772-F046AE43F0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E17003-26A0-88D5-F879-B8BC74D0E7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F8E531-B8CA-2157-35A4-E989E5CD2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D69F46-449B-67D4-0E2C-5060AD4A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8309FB-4A07-1A81-18E6-87624684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70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3493AC-9F0F-9BDD-FAE6-6345E84AE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AD43FE-3904-34BF-F40C-7B7E0BC8A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693027-7983-AD03-A632-D9E43D43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DBA57F-0220-AB46-270E-4F81E7CD2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54AEE9-2C29-0BF7-96F4-225707A56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806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925FEB-F83A-27A1-9C84-2FFA68600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D60743-7844-E810-D043-E2FD3BC59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2FFCA9-B0B2-367B-6D79-69798CAEF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E2705F-05EE-3AE1-6812-CF901B97F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DAABB0-7DA1-83CD-3B26-4AD78BC6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124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4E4C6-3B4D-DCF4-076D-F683D10C6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D32A33-24B6-40CC-FA2E-32E17376B9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D12418A-FC1C-AE25-5B77-EA8FBB9DB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3C6F54-B0EF-C137-866D-DF06B7967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4035A1-E432-59CB-E654-22FF330A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41A54C-AD05-3DAD-9B30-59DDFA38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589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FBDAF0-5872-11AB-2BDD-BA5C6E8C4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E4DB01-D2A1-C1DE-AE25-7A29F72FF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7F56F2-8F1B-7FBA-6EDA-4E138444B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6D979C6-8672-B1C7-C173-6F1F4B302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E5AB1C0-1A7D-D08C-E32E-F76B41C41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08F0450-4D22-E6BE-DB3E-EA90C870D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3BFF879-02ED-B7EA-56B0-5307A8FAA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CB63E8A-E8AF-3DBE-7548-9F14650A2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3074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4684D0-DE17-DEC7-56DB-5F02D07BF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3FF4E59-368E-4CD6-87B2-7E2C7FDE2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6520192-EFFB-C15F-45DA-3010B157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C2C8A91-7602-0D17-0DBD-CBEA6784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195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D3EC1F4-991D-B6E1-F739-957A4A7D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DE403F2-16F4-924B-5857-A0623DF9B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FBE1E8-C534-5E9C-D37B-EF2BCDFDF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92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2AE881-8840-ED0C-D6D6-6F42C2E6F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CC04C0-F73A-A3B5-AA05-949746A8D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239E8BD-1521-547B-6034-62EFDA345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1588B2-1502-B93A-1F2C-74EA2E3DA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63CED0-212E-74E9-6EDB-FC216A5CB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C361EA9-B552-391B-9885-13279A763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26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6233CE-C047-110C-DC05-8DD39B1CF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B41582A-B45D-55F7-11F6-04D2B26830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58B3357-33F8-6713-4E18-A8AA8F261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89685DF-7054-80FE-DD01-E6112834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2B43A6-A284-8DD1-CDCC-A1A648C55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BDD8FC-FF3E-9439-FB82-98EF53EE1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090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A4075-4090-07E6-AEBC-ED56FF610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DB4E79E-CE62-6C0C-E800-EBD17F950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A4414F-325C-D5B3-26F9-686A44D1B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C9B5BA-5251-1048-9A0F-37BBB95F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4F5279-3BEE-1A85-AC1E-A18FD55E4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98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30A6C42-9280-A8BB-12E6-BCDA1B1DA1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B31C27-66FA-883E-228D-D0275B0C1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941ABEA-7D82-0B63-DC4C-6E451EF5D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26586A-7F12-37D9-D698-BF5840D45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AC6940-A5BF-03FD-DF18-D6BA83AAC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0397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AB18748-1273-5138-309C-46C6248EE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3D9D3D-1EE3-7844-30A7-A05BF6ED2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62EC29-84EC-5FA0-7A9B-8A52A3F3B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123788-12C3-44EB-989D-E52839112D06}" type="datetimeFigureOut">
              <a:rPr lang="pt-BR" smtClean="0"/>
              <a:t>20/03/2025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0EF0D-3C55-CAD3-BE7A-BFB192EA38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DB9CCD-348A-3D32-973A-52EE48419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149F30-F8D0-4CBB-887B-56670CAC53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87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3B3AB1B-E9AE-3B2D-1696-59947E81C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203"/>
            <a:ext cx="12191999" cy="628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8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FE1C24E-24BC-A714-F0C3-80D85FEC2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860" y="534839"/>
            <a:ext cx="12201093" cy="572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45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B931A-BE15-AF79-4562-12F5D4280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72B422C-3354-5243-9311-F01C7AB2F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571"/>
            <a:ext cx="12291899" cy="65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01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598E4-34F9-868D-F0FF-44AB39B5C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DA88244-CB1B-A32F-81FC-B587032F3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32" y="0"/>
            <a:ext cx="11800936" cy="690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3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11335-2ECE-1448-E389-22129FD5D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3607C16-7134-C1C4-7B9A-49645E94B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653"/>
            <a:ext cx="12192000" cy="688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71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C3390-C09E-4C55-6124-4F36ADE0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7D68F7D-B0B3-AB27-111D-6E8AAE0FC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22" y="0"/>
            <a:ext cx="11611155" cy="691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63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0935-AECC-AE8C-7D3F-0F507748F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196E394-AB08-0ECD-DFE8-37D1914C0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813"/>
            <a:ext cx="12192000" cy="698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95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986B8-A553-2F63-9DDA-C70FBC70A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8CAF019-2457-25CF-D3A2-BD55CF421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3297"/>
            <a:ext cx="12192000" cy="704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499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2025-03-20T20:07:20Z</dcterms:created>
  <dcterms:modified xsi:type="dcterms:W3CDTF">2025-03-20T20:13:09Z</dcterms:modified>
</cp:coreProperties>
</file>