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58" r:id="rId17"/>
    <p:sldId id="259" r:id="rId18"/>
    <p:sldId id="260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C2126D-C87F-2C01-F454-1FCDFB33D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7DFA14-CC9F-FE43-DB9D-0DB85C349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55FD6D-E602-A0FC-A6EB-77FD2203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3909E3-3DCB-4C59-273C-BEE9AA733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839573-5B46-C20F-C592-08A7C49B2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130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09F34D-8E9F-CCB5-F49A-CE062B6B9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2DED02-BDC2-3203-D1CE-D7C18E4F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B7052B-D8D9-2BE8-28F4-738CF47A4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3C207A-8B2E-C717-2FAD-DD0370213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7232980-8836-E709-3E3E-5AE4EEA00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642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99B873F-4EB1-BF93-3512-AE3DBFFDB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C3BE90-8411-67BA-48A7-7DE0605280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839F81A-90E8-15FF-8603-223C9E41C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F875E05-6C19-5258-37F6-27B3FA3E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57B7FC-9EA8-01E9-62D3-F96432C59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29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72D54-4F5F-BF7F-DB07-2C10E4AAF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36C83C-CB0C-14AD-2268-5B5A95ED0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A399F65-BCDD-13C1-F968-0D67055F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A3A92B-22F2-BF2E-D993-6A028E0DA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3528A7C-6BB2-05D3-F4AD-1837D9C1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E95147-9488-862A-F107-8C44BF205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E654C93-9044-B341-18C1-3E0323D0D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74E03D2-1F3C-77E9-4DAD-24782A2FB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D84563-A701-0EC9-E40A-7C26654C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F7DD79-613B-84A5-732D-DBCC58523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75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8D6F0-AB7B-6091-47EF-010E9748F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F57B63-11A7-8AFF-B11A-16A729C3A2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D06FF27-7B69-161F-27E7-177E541FB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F9E800E-63B5-FE23-3679-6D4E43E96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329F264-F0A9-4C15-798B-43421F01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B9CBC21-BDF7-1744-6F25-8F7F657F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864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96944-1FAB-92ED-AC62-87B76AFF3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DA53716-F647-9D14-45A0-E92549C5E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1D4F28-D5B6-31C1-E1F5-D79E04B12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8976359-B931-75AF-27F0-483A2A92E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1E9206D-9051-1587-6142-7F19763DA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35FB384-326C-7AC9-9D92-748CF10BF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E58FA5E-AB29-D4BE-B604-E8F8DD3FF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91B2F7F-2CBA-EF6D-7287-2E0751A8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236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74BF6-3DFF-E980-033A-18E4F88DE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620078-9C35-A854-5FEC-DE27E4E6E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9A13657-18BE-2717-35F8-7726D89D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28A786-D0C8-5C9C-0E80-B6F1C538D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94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4801F08-F7F0-94E0-7AD9-11345188D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216E16C-F0AC-BEB3-0065-AA645FDE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4E7DA84-0DD5-9832-4528-C054BC6C3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2384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E1134-4900-B607-DEE0-906373E65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4F9151-ADE5-C176-3536-6E28117E4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C64976-9E10-D655-7F38-5C06F8816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63EC41D-559C-2E19-3600-980BBDA5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1DF398-7D7B-DB8A-D6B6-D0AB9A901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28B156-390F-C7C8-F9D9-4814980F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020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629282-05F9-089E-53F3-567935934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B85E664-6A59-9214-600A-3CBF251FA9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BB9FB43-CB55-328C-FAFF-B0F5679EB3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065717C-4ECB-FF3A-400F-ECC067420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5D5D63-4165-3B9C-95E5-6D829BF4C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C2B0C20-EE53-4C89-D681-298F235EF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9026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9A7678-5619-46CD-5073-CFEB50AA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D7D7BCD-D406-496B-53E7-C10F78128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0DE8CF-F8FA-B8C9-D2ED-F647CEF421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C9EE3D-D215-4FF0-A061-0F196747A359}" type="datetimeFigureOut">
              <a:rPr lang="pt-BR" smtClean="0"/>
              <a:t>12/03/2024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6718A4B-B20A-184E-A586-69BEA3C7D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43CC58-771D-48F6-3995-753C28012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4202A3-5DD9-4AB0-BBC3-7F085E55E43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770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CA3B901-171B-1D0B-980E-1CA9D03E9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392" y="1"/>
            <a:ext cx="6766894" cy="67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98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97EEAA-4218-AE35-828F-34BFBD334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69" y="643467"/>
            <a:ext cx="6985662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5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E56DB89-1896-0341-F46C-D928B21BA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86" y="643467"/>
            <a:ext cx="7007628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49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A11571-FA7D-7A36-2AE1-A91C352C2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38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26AC995-B742-6D4F-C41E-266C44998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05" y="643467"/>
            <a:ext cx="7142390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23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7A1B60-5C7E-403C-7873-10AB8D9F9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084" y="643467"/>
            <a:ext cx="6963832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84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666D0B6-757F-DC13-04D4-742B252BA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24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9FB39E1-C254-9291-1CBB-7F603CF20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79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B7EAA13-AFDB-FE64-7D40-605BB15D5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552" y="643467"/>
            <a:ext cx="7378895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19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58E087-1EF3-0E16-D37F-C6CD5C5EE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186" y="643467"/>
            <a:ext cx="700762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03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C9374D-EF1C-6045-C04A-BFD557759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42" y="643467"/>
            <a:ext cx="730631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42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C9236A3-0821-7647-0AF7-33A951E19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93"/>
            <a:ext cx="12063856" cy="657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293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923A250-0682-BB69-A5ED-E8DF1EBEF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641" y="643467"/>
            <a:ext cx="7258717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9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F6369F-A60A-6FDE-9315-971CA6FF4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30" y="643467"/>
            <a:ext cx="7477940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58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B4B5EEE-720B-F1F6-88ED-758467FFF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06" y="643467"/>
            <a:ext cx="7553987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08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DEE1BEF-6623-490A-3EAD-3FE724CF1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67" y="643467"/>
            <a:ext cx="7528465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119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5E3DB3E-65E1-36B1-AD63-EBCB2F31F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226" y="643467"/>
            <a:ext cx="760554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02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2770E10-F3B4-7A5D-CB03-90798F2D0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018" y="643467"/>
            <a:ext cx="8603963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114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8F2480D-638B-B972-00C8-4E513AF6E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825" y="643467"/>
            <a:ext cx="733034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31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5F8AA20-3DD0-395C-8EB3-DBB2DC1CB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81" y="643467"/>
            <a:ext cx="7282437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46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B2EF48-6320-945C-960B-2DE25EEE9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67" y="643467"/>
            <a:ext cx="7528465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1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DCEAC0-2DE8-878E-6DD8-97ECD3B16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16" y="643467"/>
            <a:ext cx="707436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44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9D694C0-8FD5-0AD8-4D24-150617E4B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285" y="643467"/>
            <a:ext cx="8253429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4196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F5E4FF5-92B3-CE8C-4321-173276498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423" y="643467"/>
            <a:ext cx="6899153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43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8784069-C8C5-F6C6-D793-B9D75DFF3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42" y="643467"/>
            <a:ext cx="730631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566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8731922-5D0D-F036-DE00-F924F7018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29" y="643467"/>
            <a:ext cx="735454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433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E7AD00-024F-DADA-6FCA-F5EF7992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95" y="643467"/>
            <a:ext cx="740340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081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E9ADD17-06F6-1410-E85A-0CDA9B915A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81" y="643467"/>
            <a:ext cx="7282437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52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E4286B-B0EE-8318-DBF3-9B7C3F6B5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009" y="643467"/>
            <a:ext cx="705198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547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A1CAC39-8E61-1D8D-344A-12299E0D7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903" y="643467"/>
            <a:ext cx="655419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69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FFAF72E-2D00-52B1-40A6-7D8B95B6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33" y="643467"/>
            <a:ext cx="7211734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139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5E8EE0-84CF-588D-C70C-6568B1994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05" y="643467"/>
            <a:ext cx="7142390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779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D71023D-0467-3AFE-C0D3-2EC7866E0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30" y="643467"/>
            <a:ext cx="7477940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40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268AF4-0EDC-52FF-8D92-BEBDF5454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441" y="643467"/>
            <a:ext cx="750311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3086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85C0623-1430-FEE0-C5C5-08546BB8B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169" y="643467"/>
            <a:ext cx="6985662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135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8E2BBD4-EA96-3CB1-4102-82E40181A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29" y="643467"/>
            <a:ext cx="7354541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647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09AA4D-676F-532C-5BB1-30AF32405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16" y="643467"/>
            <a:ext cx="7074368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861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2CE7D6-1793-841B-6E1D-22ED797DE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030" y="643467"/>
            <a:ext cx="7477940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61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269B36-033F-573A-E45F-EA338A0B6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295" y="643467"/>
            <a:ext cx="740340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537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F1C18A-82BC-0E80-FA02-BB47A610A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60" y="643467"/>
            <a:ext cx="7579680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4125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A1836D-2A9C-43C7-CC30-8259A4378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825" y="643467"/>
            <a:ext cx="7330349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968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4393BF6-3ACD-F813-617E-CD0E12E18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978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8FEFCCB-A8F9-0FC7-3336-FD6FB8334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006" y="643467"/>
            <a:ext cx="7553987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322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7B4539A-A4E7-B83E-E65B-A5C9890F3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160" y="643467"/>
            <a:ext cx="7579680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550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C40B225-F0EA-FF14-1FA5-2692F695D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441" y="643467"/>
            <a:ext cx="7503117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06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C22DBB-8CAF-7B8A-30F5-148B4FD7C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441" y="643467"/>
            <a:ext cx="7503117" cy="5571065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11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F012DA5-2271-7152-7F99-FF2E25C0C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52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349DEB4-65C7-5496-E7A7-278FC9DFE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132" y="643467"/>
            <a:ext cx="7029736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64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52E4E9-5CAA-7E17-1EC4-95A2CCB7F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29" y="643467"/>
            <a:ext cx="7354541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6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FBCB256-F7CE-82DF-521C-CA1A58735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957" y="643467"/>
            <a:ext cx="7428086" cy="5571065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5817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50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José Marcondes Gomes Felix</dc:creator>
  <cp:lastModifiedBy>José Marcondes Gomes Felix</cp:lastModifiedBy>
  <cp:revision>1</cp:revision>
  <dcterms:created xsi:type="dcterms:W3CDTF">2024-03-12T20:54:49Z</dcterms:created>
  <dcterms:modified xsi:type="dcterms:W3CDTF">2024-03-12T21:32:01Z</dcterms:modified>
</cp:coreProperties>
</file>